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notesSlides/notesSlide34.xml" ContentType="application/vnd.openxmlformats-officedocument.presentationml.notesSlide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tags/tag34.xml" ContentType="application/vnd.openxmlformats-officedocument.presentationml.tags+xml"/>
  <Override PartName="/ppt/notesSlides/notesSlide37.xml" ContentType="application/vnd.openxmlformats-officedocument.presentationml.notesSlide+xml"/>
  <Override PartName="/ppt/tags/tag35.xml" ContentType="application/vnd.openxmlformats-officedocument.presentationml.tags+xml"/>
  <Override PartName="/ppt/notesSlides/notesSlide38.xml" ContentType="application/vnd.openxmlformats-officedocument.presentationml.notesSlide+xml"/>
  <Override PartName="/ppt/tags/tag36.xml" ContentType="application/vnd.openxmlformats-officedocument.presentationml.tags+xml"/>
  <Override PartName="/ppt/notesSlides/notesSlide39.xml" ContentType="application/vnd.openxmlformats-officedocument.presentationml.notesSlide+xml"/>
  <Override PartName="/ppt/tags/tag37.xml" ContentType="application/vnd.openxmlformats-officedocument.presentationml.tags+xml"/>
  <Override PartName="/ppt/notesSlides/notesSlide40.xml" ContentType="application/vnd.openxmlformats-officedocument.presentationml.notesSlide+xml"/>
  <Override PartName="/ppt/tags/tag38.xml" ContentType="application/vnd.openxmlformats-officedocument.presentationml.tags+xml"/>
  <Override PartName="/ppt/notesSlides/notesSlide41.xml" ContentType="application/vnd.openxmlformats-officedocument.presentationml.notesSlide+xml"/>
  <Override PartName="/ppt/tags/tag39.xml" ContentType="application/vnd.openxmlformats-officedocument.presentationml.tags+xml"/>
  <Override PartName="/ppt/notesSlides/notesSlide42.xml" ContentType="application/vnd.openxmlformats-officedocument.presentationml.notesSlide+xml"/>
  <Override PartName="/ppt/tags/tag40.xml" ContentType="application/vnd.openxmlformats-officedocument.presentationml.tags+xml"/>
  <Override PartName="/ppt/notesSlides/notesSlide43.xml" ContentType="application/vnd.openxmlformats-officedocument.presentationml.notesSlide+xml"/>
  <Override PartName="/ppt/tags/tag41.xml" ContentType="application/vnd.openxmlformats-officedocument.presentationml.tags+xml"/>
  <Override PartName="/ppt/notesSlides/notesSlide44.xml" ContentType="application/vnd.openxmlformats-officedocument.presentationml.notesSlide+xml"/>
  <Override PartName="/ppt/tags/tag42.xml" ContentType="application/vnd.openxmlformats-officedocument.presentationml.tags+xml"/>
  <Override PartName="/ppt/notesSlides/notesSlide45.xml" ContentType="application/vnd.openxmlformats-officedocument.presentationml.notesSlide+xml"/>
  <Override PartName="/ppt/tags/tag43.xml" ContentType="application/vnd.openxmlformats-officedocument.presentationml.tags+xml"/>
  <Override PartName="/ppt/notesSlides/notesSlide46.xml" ContentType="application/vnd.openxmlformats-officedocument.presentationml.notesSlide+xml"/>
  <Override PartName="/ppt/tags/tag44.xml" ContentType="application/vnd.openxmlformats-officedocument.presentationml.tags+xml"/>
  <Override PartName="/ppt/notesSlides/notesSlide47.xml" ContentType="application/vnd.openxmlformats-officedocument.presentationml.notesSlide+xml"/>
  <Override PartName="/ppt/tags/tag45.xml" ContentType="application/vnd.openxmlformats-officedocument.presentationml.tags+xml"/>
  <Override PartName="/ppt/notesSlides/notesSlide48.xml" ContentType="application/vnd.openxmlformats-officedocument.presentationml.notesSlide+xml"/>
  <Override PartName="/ppt/tags/tag46.xml" ContentType="application/vnd.openxmlformats-officedocument.presentationml.tags+xml"/>
  <Override PartName="/ppt/notesSlides/notesSlide49.xml" ContentType="application/vnd.openxmlformats-officedocument.presentationml.notesSlide+xml"/>
  <Override PartName="/ppt/tags/tag47.xml" ContentType="application/vnd.openxmlformats-officedocument.presentationml.tags+xml"/>
  <Override PartName="/ppt/notesSlides/notesSlide50.xml" ContentType="application/vnd.openxmlformats-officedocument.presentationml.notesSlide+xml"/>
  <Override PartName="/ppt/tags/tag48.xml" ContentType="application/vnd.openxmlformats-officedocument.presentationml.tags+xml"/>
  <Override PartName="/ppt/notesSlides/notesSlide51.xml" ContentType="application/vnd.openxmlformats-officedocument.presentationml.notesSlide+xml"/>
  <Override PartName="/ppt/tags/tag49.xml" ContentType="application/vnd.openxmlformats-officedocument.presentationml.tags+xml"/>
  <Override PartName="/ppt/notesSlides/notesSlide52.xml" ContentType="application/vnd.openxmlformats-officedocument.presentationml.notesSlide+xml"/>
  <Override PartName="/ppt/tags/tag50.xml" ContentType="application/vnd.openxmlformats-officedocument.presentationml.tags+xml"/>
  <Override PartName="/ppt/notesSlides/notesSlide53.xml" ContentType="application/vnd.openxmlformats-officedocument.presentationml.notesSlide+xml"/>
  <Override PartName="/ppt/tags/tag51.xml" ContentType="application/vnd.openxmlformats-officedocument.presentationml.tags+xml"/>
  <Override PartName="/ppt/notesSlides/notesSlide54.xml" ContentType="application/vnd.openxmlformats-officedocument.presentationml.notesSlide+xml"/>
  <Override PartName="/ppt/tags/tag52.xml" ContentType="application/vnd.openxmlformats-officedocument.presentationml.tags+xml"/>
  <Override PartName="/ppt/notesSlides/notesSlide55.xml" ContentType="application/vnd.openxmlformats-officedocument.presentationml.notesSlide+xml"/>
  <Override PartName="/ppt/tags/tag53.xml" ContentType="application/vnd.openxmlformats-officedocument.presentationml.tags+xml"/>
  <Override PartName="/ppt/notesSlides/notesSlide56.xml" ContentType="application/vnd.openxmlformats-officedocument.presentationml.notesSlide+xml"/>
  <Override PartName="/ppt/tags/tag54.xml" ContentType="application/vnd.openxmlformats-officedocument.presentationml.tags+xml"/>
  <Override PartName="/ppt/notesSlides/notesSlide57.xml" ContentType="application/vnd.openxmlformats-officedocument.presentationml.notesSlide+xml"/>
  <Override PartName="/ppt/tags/tag55.xml" ContentType="application/vnd.openxmlformats-officedocument.presentationml.tags+xml"/>
  <Override PartName="/ppt/notesSlides/notesSlide58.xml" ContentType="application/vnd.openxmlformats-officedocument.presentationml.notesSlide+xml"/>
  <Override PartName="/ppt/tags/tag56.xml" ContentType="application/vnd.openxmlformats-officedocument.presentationml.tags+xml"/>
  <Override PartName="/ppt/notesSlides/notesSlide59.xml" ContentType="application/vnd.openxmlformats-officedocument.presentationml.notesSlide+xml"/>
  <Override PartName="/ppt/tags/tag57.xml" ContentType="application/vnd.openxmlformats-officedocument.presentationml.tags+xml"/>
  <Override PartName="/ppt/notesSlides/notesSlide60.xml" ContentType="application/vnd.openxmlformats-officedocument.presentationml.notesSlide+xml"/>
  <Override PartName="/ppt/tags/tag58.xml" ContentType="application/vnd.openxmlformats-officedocument.presentationml.tags+xml"/>
  <Override PartName="/ppt/notesSlides/notesSlide61.xml" ContentType="application/vnd.openxmlformats-officedocument.presentationml.notesSlide+xml"/>
  <Override PartName="/ppt/tags/tag59.xml" ContentType="application/vnd.openxmlformats-officedocument.presentationml.tags+xml"/>
  <Override PartName="/ppt/notesSlides/notesSlide62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9"/>
  </p:notesMasterIdLst>
  <p:handoutMasterIdLst>
    <p:handoutMasterId r:id="rId70"/>
  </p:handoutMasterIdLst>
  <p:sldIdLst>
    <p:sldId id="265" r:id="rId2"/>
    <p:sldId id="558" r:id="rId3"/>
    <p:sldId id="559" r:id="rId4"/>
    <p:sldId id="560" r:id="rId5"/>
    <p:sldId id="561" r:id="rId6"/>
    <p:sldId id="562" r:id="rId7"/>
    <p:sldId id="617" r:id="rId8"/>
    <p:sldId id="563" r:id="rId9"/>
    <p:sldId id="564" r:id="rId10"/>
    <p:sldId id="570" r:id="rId11"/>
    <p:sldId id="566" r:id="rId12"/>
    <p:sldId id="567" r:id="rId13"/>
    <p:sldId id="565" r:id="rId14"/>
    <p:sldId id="568" r:id="rId15"/>
    <p:sldId id="569" r:id="rId16"/>
    <p:sldId id="571" r:id="rId17"/>
    <p:sldId id="572" r:id="rId18"/>
    <p:sldId id="618" r:id="rId19"/>
    <p:sldId id="619" r:id="rId20"/>
    <p:sldId id="620" r:id="rId21"/>
    <p:sldId id="621" r:id="rId22"/>
    <p:sldId id="622" r:id="rId23"/>
    <p:sldId id="623" r:id="rId24"/>
    <p:sldId id="624" r:id="rId25"/>
    <p:sldId id="573" r:id="rId26"/>
    <p:sldId id="574" r:id="rId27"/>
    <p:sldId id="575" r:id="rId28"/>
    <p:sldId id="576" r:id="rId29"/>
    <p:sldId id="577" r:id="rId30"/>
    <p:sldId id="580" r:id="rId31"/>
    <p:sldId id="578" r:id="rId32"/>
    <p:sldId id="581" r:id="rId33"/>
    <p:sldId id="579" r:id="rId34"/>
    <p:sldId id="582" r:id="rId35"/>
    <p:sldId id="583" r:id="rId36"/>
    <p:sldId id="584" r:id="rId37"/>
    <p:sldId id="586" r:id="rId38"/>
    <p:sldId id="585" r:id="rId39"/>
    <p:sldId id="587" r:id="rId40"/>
    <p:sldId id="589" r:id="rId41"/>
    <p:sldId id="590" r:id="rId42"/>
    <p:sldId id="591" r:id="rId43"/>
    <p:sldId id="592" r:id="rId44"/>
    <p:sldId id="593" r:id="rId45"/>
    <p:sldId id="588" r:id="rId46"/>
    <p:sldId id="594" r:id="rId47"/>
    <p:sldId id="595" r:id="rId48"/>
    <p:sldId id="612" r:id="rId49"/>
    <p:sldId id="613" r:id="rId50"/>
    <p:sldId id="596" r:id="rId51"/>
    <p:sldId id="597" r:id="rId52"/>
    <p:sldId id="598" r:id="rId53"/>
    <p:sldId id="599" r:id="rId54"/>
    <p:sldId id="600" r:id="rId55"/>
    <p:sldId id="601" r:id="rId56"/>
    <p:sldId id="602" r:id="rId57"/>
    <p:sldId id="603" r:id="rId58"/>
    <p:sldId id="604" r:id="rId59"/>
    <p:sldId id="606" r:id="rId60"/>
    <p:sldId id="607" r:id="rId61"/>
    <p:sldId id="609" r:id="rId62"/>
    <p:sldId id="608" r:id="rId63"/>
    <p:sldId id="614" r:id="rId64"/>
    <p:sldId id="615" r:id="rId65"/>
    <p:sldId id="611" r:id="rId66"/>
    <p:sldId id="610" r:id="rId67"/>
    <p:sldId id="616" r:id="rId6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4087" autoAdjust="0"/>
  </p:normalViewPr>
  <p:slideViewPr>
    <p:cSldViewPr>
      <p:cViewPr varScale="1">
        <p:scale>
          <a:sx n="58" d="100"/>
          <a:sy n="58" d="100"/>
        </p:scale>
        <p:origin x="1864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768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8861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693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 of Multiple CSS Files and CSS Reset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Typography and Google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Fonts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800" dirty="0" smtClean="0">
                <a:solidFill>
                  <a:srgbClr val="FFFFFF"/>
                </a:solidFill>
                <a:latin typeface="Arial"/>
              </a:rPr>
              <a:t>CSS </a:t>
            </a:r>
            <a:r>
              <a:rPr lang="en-US" sz="3800" dirty="0">
                <a:solidFill>
                  <a:srgbClr val="FFFFFF"/>
                </a:solidFill>
                <a:latin typeface="Arial"/>
              </a:rPr>
              <a:t>Resets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41674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61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899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24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4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smtClean="0">
                <a:solidFill>
                  <a:srgbClr val="000000"/>
                </a:solidFill>
                <a:latin typeface="Arial"/>
              </a:rPr>
              <a:t>Reset.css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9962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desktop for </a:t>
            </a: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optimal readability.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</a:t>
            </a:r>
            <a:r>
              <a:rPr lang="en-US" dirty="0" smtClean="0"/>
              <a:t>Due soon!</a:t>
            </a:r>
            <a:endParaRPr lang="en-US" dirty="0"/>
          </a:p>
        </p:txBody>
      </p:sp>
      <p:sp>
        <p:nvSpPr>
          <p:cNvPr id="5" name="CustomShape 2"/>
          <p:cNvSpPr/>
          <p:nvPr/>
        </p:nvSpPr>
        <p:spPr>
          <a:xfrm>
            <a:off x="239793" y="762120"/>
            <a:ext cx="8870694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endParaRPr lang="en-US" sz="2200" b="1" strike="noStrike" dirty="0" smtClean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 smtClean="0">
                <a:solidFill>
                  <a:srgbClr val="000000"/>
                </a:solidFill>
                <a:latin typeface="Arial"/>
              </a:rPr>
              <a:t>Remember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, Homework #1 is due on 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19</a:t>
            </a:r>
            <a:r>
              <a:rPr lang="en-US" sz="2200" b="1" u="sng" strike="noStrike" baseline="30000" dirty="0" smtClean="0">
                <a:solidFill>
                  <a:srgbClr val="000000"/>
                </a:solidFill>
                <a:latin typeface="Arial"/>
              </a:rPr>
              <a:t>th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b="1" u="sng" strike="noStrike" dirty="0" err="1" smtClean="0">
                <a:solidFill>
                  <a:srgbClr val="000000"/>
                </a:solidFill>
                <a:latin typeface="Arial"/>
              </a:rPr>
              <a:t>Jaunary</a:t>
            </a:r>
            <a:r>
              <a:rPr lang="en-US" sz="2200" b="1" u="sng" strike="noStrike" dirty="0" smtClean="0">
                <a:solidFill>
                  <a:srgbClr val="000000"/>
                </a:solidFill>
                <a:latin typeface="Arial"/>
              </a:rPr>
              <a:t>, 2019.</a:t>
            </a: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460244" y="4191120"/>
            <a:ext cx="8226556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 dirty="0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 dirty="0">
                <a:solidFill>
                  <a:srgbClr val="000000"/>
                </a:solidFill>
                <a:latin typeface="Arial"/>
              </a:rPr>
              <a:t>!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200" b="1" strike="noStrike" dirty="0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14400"/>
            <a:ext cx="5220622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9B19-A4EF-4C83-89CC-36D81386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08572"/>
            <a:ext cx="1891713" cy="4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Success is Work!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685800"/>
            <a:ext cx="74422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12108</TotalTime>
  <Words>1824</Words>
  <Application>Microsoft Office PowerPoint</Application>
  <PresentationFormat>On-screen Show (4:3)</PresentationFormat>
  <Paragraphs>341</Paragraphs>
  <Slides>67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Roboto</vt:lpstr>
      <vt:lpstr>Unbranded</vt:lpstr>
      <vt:lpstr>Down and Dirty CSS</vt:lpstr>
      <vt:lpstr>A Few Admin Items…</vt:lpstr>
      <vt:lpstr>Homework is Due soon!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vishal joshi</cp:lastModifiedBy>
  <cp:revision>1498</cp:revision>
  <cp:lastPrinted>2016-01-30T16:23:56Z</cp:lastPrinted>
  <dcterms:created xsi:type="dcterms:W3CDTF">2015-01-20T17:19:00Z</dcterms:created>
  <dcterms:modified xsi:type="dcterms:W3CDTF">2019-01-16T22:29:18Z</dcterms:modified>
</cp:coreProperties>
</file>